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3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46166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큐에 이벤트 </a:t>
            </a:r>
            <a:r>
              <a:rPr lang="en-US" altLang="ko-KR" sz="2000" dirty="0"/>
              <a:t>PUSH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57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4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종류의 적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/>
              <a:t>White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로밍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Blue – </a:t>
            </a:r>
            <a:r>
              <a:rPr lang="ko-KR" altLang="en-US" sz="2400" dirty="0"/>
              <a:t>로밍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Purple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Green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종류에 따라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https://github.com/onehana1/DungreedNetproject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694918"/>
              <a:ext cx="6329707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694918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8119152"/>
              <a:ext cx="6329707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(2023/02)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</a:t>
            </a:r>
            <a:r>
              <a:rPr lang="en-US" sz="2500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https://github.com/Leesiw/StarGiant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서버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9898455" y="3266226"/>
            <a:ext cx="6689826" cy="5106345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575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2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가지 매칭 시스템 구현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오토 매칭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오토 </a:t>
            </a:r>
            <a:r>
              <a:rPr lang="ko-KR" altLang="en-US" sz="2000" dirty="0" err="1">
                <a:solidFill>
                  <a:srgbClr val="5D5D5D"/>
                </a:solidFill>
                <a:latin typeface="Noto Sans CJK KR Bold" pitchFamily="34" charset="0"/>
              </a:rPr>
              <a:t>매칭을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 누른 클라이언트끼리 방에 매칭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방 번호 매칭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같은 번호를 입력한 클라이언트끼리 같은 방으로 매칭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지인과 함께 게임 가능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매칭이 되거나 방에 속해 있던 클라이언트가 접속을 해제할 때마다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SC_ADD_PLAYER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SC_REMOVE_PLAYER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패킷을 보내 현재 방에 속해 있는 인원을 알 수 있도록 했다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방에 속해 있던 클라이언트들이 모두 접속을 해제했거나 게임을 클리어했을 경우 해당 방이 초기화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7" y="2705100"/>
            <a:ext cx="15342873" cy="5678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2691210"/>
            <a:ext cx="14611353" cy="62940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Laser;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레이저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cutscene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미션이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컷씬인지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여부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컷씬에서는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모든 적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운석 등이 움직이지 않는다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설정되는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{0.f, 0.f ,100.f};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플레이어 우주선 좌표 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levels;</a:t>
            </a:r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레벨 구조체를 통해 미션에 따른 적의 스펙</a:t>
            </a:r>
            <a:r>
              <a:rPr lang="en-US" altLang="ko-KR" sz="2400" dirty="0"/>
              <a:t>, </a:t>
            </a:r>
            <a:r>
              <a:rPr lang="ko-KR" altLang="en-US" sz="2400" dirty="0"/>
              <a:t>적의 최대 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스폰</a:t>
            </a:r>
            <a:r>
              <a:rPr lang="ko-KR" altLang="en-US" sz="2400" dirty="0"/>
              <a:t> 수 등을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해당 정보들에 접근 가능하도록 했다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125076" y="2686019"/>
            <a:ext cx="14611353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hp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https://github.com/Leesiw/GameServerTermProject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1167</Words>
  <Application>Microsoft Office PowerPoint</Application>
  <PresentationFormat>사용자 지정</PresentationFormat>
  <Paragraphs>230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CJK KR Black</vt:lpstr>
      <vt:lpstr>Noto Sans CJK KR Bold</vt:lpstr>
      <vt:lpstr>Noto Sans CJK KR DemiLight</vt:lpstr>
      <vt:lpstr>Noto Sans CJK KR Light</vt:lpstr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30</cp:revision>
  <dcterms:created xsi:type="dcterms:W3CDTF">2023-08-20T22:25:23Z</dcterms:created>
  <dcterms:modified xsi:type="dcterms:W3CDTF">2023-08-21T01:39:45Z</dcterms:modified>
</cp:coreProperties>
</file>